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7.png" ContentType="image/png"/>
  <Override PartName="/ppt/media/image2.png" ContentType="image/png"/>
  <Override PartName="/ppt/media/image1.jpeg" ContentType="image/jpe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1436040"/>
            <a:ext cx="12191400" cy="45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algn="tl" blurRad="31750" dir="5400000" dist="101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436040"/>
            <a:ext cx="12191400" cy="45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algn="tl" blurRad="31750" dir="5400000" dist="101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436040"/>
            <a:ext cx="12191400" cy="45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algn="tl" blurRad="31750" dir="5400000" dist="101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 hidden="1"/>
          <p:cNvSpPr/>
          <p:nvPr/>
        </p:nvSpPr>
        <p:spPr>
          <a:xfrm>
            <a:off x="0" y="1436040"/>
            <a:ext cx="12191400" cy="45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algn="tl" blurRad="31750" dir="5400000" dist="101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www.mta.info/" TargetMode="External"/><Relationship Id="rId2" Type="http://schemas.openxmlformats.org/officeDocument/2006/relationships/hyperlink" Target="http://www.mta.info/" TargetMode="External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523880" y="55080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45720" tIns="0" bIns="0"/>
          <a:p>
            <a:pPr algn="ctr">
              <a:lnSpc>
                <a:spcPct val="100000"/>
              </a:lnSpc>
            </a:pPr>
            <a:r>
              <a:rPr b="1" lang="en-US" sz="4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Project Benson</a:t>
            </a:r>
            <a:br/>
            <a:r>
              <a:rPr b="1" lang="en-US" sz="4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Strategies for Optimizing Street Team Placement</a:t>
            </a:r>
            <a:endParaRPr b="0" lang="en-US" sz="4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523880" y="30304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8800" rIns="45720" tIns="0" bIns="0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Dean, Dereck, Joe, Kendall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01/22/2018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228600" y="4363200"/>
            <a:ext cx="6361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Delete Red Text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09480" y="155520"/>
            <a:ext cx="10972080" cy="12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Next Steps (Possible Additional Analysis)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609480" y="1775160"/>
            <a:ext cx="10972080" cy="46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3"/>
          <p:cNvSpPr/>
          <p:nvPr/>
        </p:nvSpPr>
        <p:spPr>
          <a:xfrm>
            <a:off x="10178640" y="0"/>
            <a:ext cx="2012400" cy="69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ALL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8001000" y="1531440"/>
            <a:ext cx="419040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Everybody contributes!!!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Pictures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155520"/>
            <a:ext cx="10972080" cy="12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4572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The Gala</a:t>
            </a:r>
            <a:endParaRPr b="0" lang="en-US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609480" y="1775160"/>
            <a:ext cx="10972080" cy="46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4720" rIns="90000" tIns="91440" bIns="45000"/>
          <a:p>
            <a:pPr marL="438840" indent="-3193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WomenTechWomenYes Summer Gala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31520" indent="-2736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Explain problem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8840" indent="-3193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Best times to place street teams?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31520" indent="-2736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Spring time and used data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8840" indent="-3193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How to best place street teams?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31520" indent="-2736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Used data to best figure out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6680160" y="740520"/>
            <a:ext cx="419040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Everybody contributes!!!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609480" y="155520"/>
            <a:ext cx="10972080" cy="12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4572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Methodology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609480" y="1775160"/>
            <a:ext cx="10972080" cy="46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4720" rIns="90000" tIns="91440" bIns="45000">
            <a:normAutofit/>
          </a:bodyPr>
          <a:p>
            <a:pPr marL="438840" indent="-31932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Obtained data from </a:t>
            </a:r>
            <a:r>
              <a:rPr b="0" lang="en-US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rbel"/>
                <a:hlinkClick r:id="rId1"/>
              </a:rPr>
              <a:t>http://www.mta.info</a:t>
            </a:r>
            <a:r>
              <a:rPr b="0" lang="en-US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rbel"/>
                <a:hlinkClick r:id="rId2"/>
              </a:rPr>
              <a:t>/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31520" indent="-27360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Explain problems in data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8840" indent="-31932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Two methods to clean: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31520" indent="-27360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Interpolation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996840" indent="-22788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Split to every hour, then condense to hours we wanted, how we got rid of bad values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31520" indent="-27360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Weighted Average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996840" indent="-22788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Condense to every 4 hours, took median and assumed each turnstile for each station was approximately equal to get rid of bad values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8840" indent="-31932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Add more about how we picked stuff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5987880" y="304560"/>
            <a:ext cx="419040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Everybody contributes!!!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609480" y="155520"/>
            <a:ext cx="10972080" cy="12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609480" y="1775160"/>
            <a:ext cx="10972080" cy="46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"/>
          <p:cNvSpPr/>
          <p:nvPr/>
        </p:nvSpPr>
        <p:spPr>
          <a:xfrm>
            <a:off x="10178640" y="0"/>
            <a:ext cx="2012400" cy="69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Kendall/Joe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609480" y="155520"/>
            <a:ext cx="10972080" cy="12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0178640" y="0"/>
            <a:ext cx="2012400" cy="69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Kendall/Joe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669960" y="1572120"/>
            <a:ext cx="10898280" cy="16506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669960" y="3174120"/>
            <a:ext cx="10898280" cy="165060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669960" y="4776120"/>
            <a:ext cx="10898280" cy="165060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4250880" y="6492240"/>
            <a:ext cx="38401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(all traffic totals in 10s of millions)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609480" y="155520"/>
            <a:ext cx="10972080" cy="12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0178640" y="0"/>
            <a:ext cx="2012400" cy="69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Kendall/Joe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56880" y="1803600"/>
            <a:ext cx="1212444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09480" y="155520"/>
            <a:ext cx="10972080" cy="12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0178640" y="0"/>
            <a:ext cx="2012400" cy="69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Kendall/Joe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56880" y="1803600"/>
            <a:ext cx="1212444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480" y="155520"/>
            <a:ext cx="10972080" cy="12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09480" y="1775160"/>
            <a:ext cx="10972080" cy="46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"/>
          <p:cNvSpPr/>
          <p:nvPr/>
        </p:nvSpPr>
        <p:spPr>
          <a:xfrm>
            <a:off x="10178640" y="0"/>
            <a:ext cx="2012400" cy="69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Dereck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609480" y="155520"/>
            <a:ext cx="10972080" cy="12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45720" tIns="45000" bIns="45000" anchor="ctr"/>
          <a:p>
            <a:pPr>
              <a:lnSpc>
                <a:spcPct val="100000"/>
              </a:lnSpc>
            </a:pPr>
            <a:r>
              <a:rPr b="1" lang="en-US" sz="4500" spc="-1" strike="noStrike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(Business Recommendations)</a:t>
            </a:r>
            <a:endParaRPr b="0" lang="en-US" sz="4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609480" y="1775160"/>
            <a:ext cx="10972080" cy="46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3"/>
          <p:cNvSpPr/>
          <p:nvPr/>
        </p:nvSpPr>
        <p:spPr>
          <a:xfrm>
            <a:off x="10178640" y="0"/>
            <a:ext cx="2012400" cy="696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Dean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915200" y="1501920"/>
            <a:ext cx="8504280" cy="532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235</TotalTime>
  <Application>LibreOffice/5.3.7.2.0$Linux_X86_64 LibreOffice_project/30m0$Build-2</Application>
  <Words>147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2018-01-19T21:52:02Z</dcterms:created>
  <dc:creator>Xiang Li</dc:creator>
  <dc:description/>
  <dc:language>en-US</dc:language>
  <cp:lastModifiedBy/>
  <dcterms:modified xsi:type="dcterms:W3CDTF">2018-01-21T22:31:21Z</dcterms:modified>
  <cp:revision>15</cp:revision>
  <dc:subject/>
  <dc:title>Project Benson Strategies for Optimizing Street Team Placement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